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9" r:id="rId10"/>
    <p:sldId id="262" r:id="rId11"/>
    <p:sldId id="270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8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07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19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11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23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08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1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5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4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55CAB-4B39-4990-8B28-81370E76D47E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2F0CB-DE82-488A-ADE2-00065E569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24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2809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5953125"/>
            <a:ext cx="12287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89947" y="1549241"/>
            <a:ext cx="3474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  <a:cs typeface="MV Boli" panose="02000500030200090000" pitchFamily="2" charset="0"/>
              </a:rPr>
              <a:t>Marco Van De </a:t>
            </a:r>
            <a:r>
              <a:rPr lang="en-GB" sz="3200" dirty="0" err="1" smtClean="0">
                <a:solidFill>
                  <a:schemeClr val="tx2">
                    <a:lumMod val="75000"/>
                  </a:schemeClr>
                </a:solidFill>
                <a:cs typeface="MV Boli" panose="02000500030200090000" pitchFamily="2" charset="0"/>
              </a:rPr>
              <a:t>Wiel</a:t>
            </a:r>
            <a:endParaRPr lang="en-GB" sz="2400" dirty="0" smtClean="0">
              <a:solidFill>
                <a:schemeClr val="tx2">
                  <a:lumMod val="75000"/>
                </a:schemeClr>
              </a:solidFill>
              <a:cs typeface="MV Boli" panose="02000500030200090000" pitchFamily="2" charset="0"/>
            </a:endParaRPr>
          </a:p>
          <a:p>
            <a:pPr algn="r"/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cs typeface="MV Boli" panose="02000500030200090000" pitchFamily="2" charset="0"/>
              </a:rPr>
              <a:t>Centre for </a:t>
            </a:r>
            <a:r>
              <a:rPr lang="en-GB" sz="1400" dirty="0" err="1" smtClean="0">
                <a:solidFill>
                  <a:schemeClr val="tx2">
                    <a:lumMod val="75000"/>
                  </a:schemeClr>
                </a:solidFill>
                <a:cs typeface="MV Boli" panose="02000500030200090000" pitchFamily="2" charset="0"/>
              </a:rPr>
              <a:t>Agroecology</a:t>
            </a:r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cs typeface="MV Boli" panose="02000500030200090000" pitchFamily="2" charset="0"/>
              </a:rPr>
              <a:t>, Water and Resilience</a:t>
            </a:r>
          </a:p>
          <a:p>
            <a:pPr algn="r"/>
            <a:r>
              <a:rPr lang="en-GB" sz="1400" dirty="0" smtClean="0">
                <a:solidFill>
                  <a:schemeClr val="tx2">
                    <a:lumMod val="75000"/>
                  </a:schemeClr>
                </a:solidFill>
                <a:cs typeface="MV Boli" panose="02000500030200090000" pitchFamily="2" charset="0"/>
              </a:rPr>
              <a:t>Coventry University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29" y="832968"/>
            <a:ext cx="8946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4000" b="1" dirty="0">
                <a:solidFill>
                  <a:schemeClr val="tx2">
                    <a:lumMod val="75000"/>
                  </a:schemeClr>
                </a:solidFill>
              </a:rPr>
              <a:t>WP3: Systems mapping of the FEW </a:t>
            </a: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nexus</a:t>
            </a:r>
            <a:endParaRPr lang="en-GB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42748"/>
            <a:ext cx="8604448" cy="6213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lumMod val="50000"/>
                </a:schemeClr>
              </a:gs>
              <a:gs pos="100000">
                <a:schemeClr val="accent4">
                  <a:lumMod val="5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27451" y="3974"/>
            <a:ext cx="4103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WASTE FEW-ULL Project Meeting, Rotterdam, September 2019</a:t>
            </a:r>
            <a:endParaRPr lang="en-GB" sz="1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99" y="1965548"/>
            <a:ext cx="38957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4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619125"/>
            <a:ext cx="729615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6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619125"/>
            <a:ext cx="7296150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4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619125"/>
            <a:ext cx="7296150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6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836712"/>
            <a:ext cx="8535816" cy="18916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62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16667" decel="3333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06893 -0.99074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-4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61" y="0"/>
            <a:ext cx="697187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136" y="2132856"/>
            <a:ext cx="43243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22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904" y="2002488"/>
            <a:ext cx="4324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9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248" y="620688"/>
            <a:ext cx="43243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63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88" y="620688"/>
            <a:ext cx="54768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17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620688"/>
            <a:ext cx="72961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6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619125"/>
            <a:ext cx="729615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6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619125"/>
            <a:ext cx="729615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3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3696</TotalTime>
  <Words>30</Words>
  <Application>Microsoft Office PowerPoint</Application>
  <PresentationFormat>On-screen Show (4:3)</PresentationFormat>
  <Paragraphs>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Coventry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Van De Wiel</dc:creator>
  <cp:lastModifiedBy>Marco Van De Wiel</cp:lastModifiedBy>
  <cp:revision>13</cp:revision>
  <dcterms:created xsi:type="dcterms:W3CDTF">2019-08-07T13:55:18Z</dcterms:created>
  <dcterms:modified xsi:type="dcterms:W3CDTF">2019-10-03T19:16:26Z</dcterms:modified>
</cp:coreProperties>
</file>